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3"/>
  </p:handoutMasterIdLst>
  <p:sldIdLst>
    <p:sldId id="256" r:id="rId2"/>
  </p:sldIdLst>
  <p:sldSz cx="32918400" cy="21945600"/>
  <p:notesSz cx="6858000" cy="9144000"/>
  <p:defaultTextStyle>
    <a:defPPr>
      <a:defRPr lang="en-US"/>
    </a:defPPr>
    <a:lvl1pPr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1pPr>
    <a:lvl2pPr marL="391866"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2pPr>
    <a:lvl3pPr marL="783732"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3pPr>
    <a:lvl4pPr marL="1175598"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4pPr>
    <a:lvl5pPr marL="1567464"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5pPr>
    <a:lvl6pPr marL="1959331" algn="l" defTabSz="783732" rtl="0" eaLnBrk="1" latinLnBrk="0" hangingPunct="1">
      <a:defRPr sz="6514" kern="1200">
        <a:solidFill>
          <a:schemeClr val="tx1"/>
        </a:solidFill>
        <a:latin typeface="Arial" panose="020B0604020202020204" pitchFamily="34" charset="0"/>
        <a:ea typeface="+mn-ea"/>
        <a:cs typeface="+mn-cs"/>
      </a:defRPr>
    </a:lvl6pPr>
    <a:lvl7pPr marL="2351197" algn="l" defTabSz="783732" rtl="0" eaLnBrk="1" latinLnBrk="0" hangingPunct="1">
      <a:defRPr sz="6514" kern="1200">
        <a:solidFill>
          <a:schemeClr val="tx1"/>
        </a:solidFill>
        <a:latin typeface="Arial" panose="020B0604020202020204" pitchFamily="34" charset="0"/>
        <a:ea typeface="+mn-ea"/>
        <a:cs typeface="+mn-cs"/>
      </a:defRPr>
    </a:lvl7pPr>
    <a:lvl8pPr marL="2743063" algn="l" defTabSz="783732" rtl="0" eaLnBrk="1" latinLnBrk="0" hangingPunct="1">
      <a:defRPr sz="6514" kern="1200">
        <a:solidFill>
          <a:schemeClr val="tx1"/>
        </a:solidFill>
        <a:latin typeface="Arial" panose="020B0604020202020204" pitchFamily="34" charset="0"/>
        <a:ea typeface="+mn-ea"/>
        <a:cs typeface="+mn-cs"/>
      </a:defRPr>
    </a:lvl8pPr>
    <a:lvl9pPr marL="3134929" algn="l" defTabSz="783732" rtl="0" eaLnBrk="1" latinLnBrk="0" hangingPunct="1">
      <a:defRPr sz="6514"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78" userDrawn="1">
          <p15:clr>
            <a:srgbClr val="A4A3A4"/>
          </p15:clr>
        </p15:guide>
        <p15:guide id="2" pos="3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8" autoAdjust="0"/>
    <p:restoredTop sz="99409" autoAdjust="0"/>
  </p:normalViewPr>
  <p:slideViewPr>
    <p:cSldViewPr showGuides="1">
      <p:cViewPr varScale="1">
        <p:scale>
          <a:sx n="38" d="100"/>
          <a:sy n="38" d="100"/>
        </p:scale>
        <p:origin x="1110" y="66"/>
      </p:cViewPr>
      <p:guideLst>
        <p:guide orient="horz" pos="13478"/>
        <p:guide pos="38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DEADA7-EF94-4065-8348-3289A5F997DC}" type="slidenum">
              <a:rPr lang="en-US" altLang="en-US"/>
              <a:pPr>
                <a:defRPr/>
              </a:pPr>
              <a:t>‹#›</a:t>
            </a:fld>
            <a:endParaRPr lang="en-US" altLang="en-US"/>
          </a:p>
        </p:txBody>
      </p:sp>
    </p:spTree>
    <p:extLst>
      <p:ext uri="{BB962C8B-B14F-4D97-AF65-F5344CB8AC3E}">
        <p14:creationId xmlns:p14="http://schemas.microsoft.com/office/powerpoint/2010/main" val="11904956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1097280" y="1052831"/>
            <a:ext cx="30715268" cy="1982978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6" name="Rounded Rectangle 5"/>
          <p:cNvSpPr/>
          <p:nvPr/>
        </p:nvSpPr>
        <p:spPr>
          <a:xfrm>
            <a:off x="1506948" y="1389318"/>
            <a:ext cx="29904512" cy="9948672"/>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5" name="Title 4"/>
          <p:cNvSpPr>
            <a:spLocks noGrp="1"/>
          </p:cNvSpPr>
          <p:nvPr>
            <p:ph type="ctrTitle"/>
          </p:nvPr>
        </p:nvSpPr>
        <p:spPr>
          <a:xfrm>
            <a:off x="2600554" y="5824659"/>
            <a:ext cx="27980640" cy="5852160"/>
          </a:xfrm>
        </p:spPr>
        <p:txBody>
          <a:bodyPr lIns="182880" rIns="182880"/>
          <a:lstStyle>
            <a:lvl1pPr algn="r">
              <a:defRPr sz="144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2600554" y="11792102"/>
            <a:ext cx="27980640" cy="2926080"/>
          </a:xfrm>
        </p:spPr>
        <p:txBody>
          <a:bodyPr tIns="0"/>
          <a:lstStyle>
            <a:lvl1pPr marL="117043" indent="0" algn="r">
              <a:spcBef>
                <a:spcPts val="0"/>
              </a:spcBef>
              <a:buNone/>
              <a:defRPr sz="6400">
                <a:solidFill>
                  <a:schemeClr val="bg2">
                    <a:shade val="25000"/>
                  </a:schemeClr>
                </a:solidFill>
              </a:defRPr>
            </a:lvl1pPr>
            <a:lvl2pPr marL="1463040" indent="0" algn="ctr">
              <a:buNone/>
            </a:lvl2pPr>
            <a:lvl3pPr marL="2926080" indent="0" algn="ctr">
              <a:buNone/>
            </a:lvl3pPr>
            <a:lvl4pPr marL="4389120" indent="0" algn="ctr">
              <a:buNone/>
            </a:lvl4pPr>
            <a:lvl5pPr marL="5852160" indent="0" algn="ctr">
              <a:buNone/>
            </a:lvl5pPr>
            <a:lvl6pPr marL="7315200" indent="0" algn="ctr">
              <a:buNone/>
            </a:lvl6pPr>
            <a:lvl7pPr marL="8778240" indent="0" algn="ctr">
              <a:buNone/>
            </a:lvl7pPr>
            <a:lvl8pPr marL="10241280" indent="0" algn="ctr">
              <a:buNone/>
            </a:lvl8pPr>
            <a:lvl9pPr marL="1170432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10"/>
          <p:cNvSpPr>
            <a:spLocks noGrp="1"/>
          </p:cNvSpPr>
          <p:nvPr>
            <p:ph type="sldNum" sz="quarter" idx="12"/>
          </p:nvPr>
        </p:nvSpPr>
        <p:spPr/>
        <p:txBody>
          <a:bodyPr/>
          <a:lstStyle>
            <a:lvl1pPr>
              <a:defRPr smtClean="0"/>
            </a:lvl1pPr>
          </a:lstStyle>
          <a:p>
            <a:pPr>
              <a:defRPr/>
            </a:pPr>
            <a:fld id="{AF62C3D2-4D81-43D5-9C75-88E8536765D5}" type="slidenum">
              <a:rPr lang="en-US" altLang="en-US"/>
              <a:pPr>
                <a:defRPr/>
              </a:pPr>
              <a:t>‹#›</a:t>
            </a:fld>
            <a:endParaRPr lang="en-US" altLang="en-US"/>
          </a:p>
        </p:txBody>
      </p:sp>
    </p:spTree>
    <p:extLst>
      <p:ext uri="{BB962C8B-B14F-4D97-AF65-F5344CB8AC3E}">
        <p14:creationId xmlns:p14="http://schemas.microsoft.com/office/powerpoint/2010/main" val="1789458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10512" y="15947136"/>
            <a:ext cx="29461968" cy="3364992"/>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810512" y="1697127"/>
            <a:ext cx="29461968" cy="13401446"/>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CD83DA12-E7B5-4643-9270-149DBE2219B3}" type="slidenum">
              <a:rPr lang="en-US" altLang="en-US"/>
              <a:pPr>
                <a:defRPr/>
              </a:pPr>
              <a:t>‹#›</a:t>
            </a:fld>
            <a:endParaRPr lang="en-US" altLang="en-US"/>
          </a:p>
        </p:txBody>
      </p:sp>
    </p:spTree>
    <p:extLst>
      <p:ext uri="{BB962C8B-B14F-4D97-AF65-F5344CB8AC3E}">
        <p14:creationId xmlns:p14="http://schemas.microsoft.com/office/powerpoint/2010/main" val="169255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1706894"/>
            <a:ext cx="7132320" cy="16824957"/>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920240" y="1706888"/>
            <a:ext cx="21396960" cy="16824963"/>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1E43526-2C88-43B4-B0EF-05237796BDD1}" type="slidenum">
              <a:rPr lang="en-US" altLang="en-US"/>
              <a:pPr>
                <a:defRPr/>
              </a:pPr>
              <a:t>‹#›</a:t>
            </a:fld>
            <a:endParaRPr lang="en-US" altLang="en-US"/>
          </a:p>
        </p:txBody>
      </p:sp>
    </p:spTree>
    <p:extLst>
      <p:ext uri="{BB962C8B-B14F-4D97-AF65-F5344CB8AC3E}">
        <p14:creationId xmlns:p14="http://schemas.microsoft.com/office/powerpoint/2010/main" val="331468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10512" y="15947136"/>
            <a:ext cx="29461968" cy="3364992"/>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810512" y="1697127"/>
            <a:ext cx="29461968" cy="13401446"/>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3730C114-9265-415C-A434-DA0DA27C3390}" type="slidenum">
              <a:rPr lang="en-US" altLang="en-US"/>
              <a:pPr>
                <a:defRPr/>
              </a:pPr>
              <a:t>‹#›</a:t>
            </a:fld>
            <a:endParaRPr lang="en-US" altLang="en-US"/>
          </a:p>
        </p:txBody>
      </p:sp>
    </p:spTree>
    <p:extLst>
      <p:ext uri="{BB962C8B-B14F-4D97-AF65-F5344CB8AC3E}">
        <p14:creationId xmlns:p14="http://schemas.microsoft.com/office/powerpoint/2010/main" val="1394450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1097280" y="1052831"/>
            <a:ext cx="30715268" cy="1982978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5" name="Rounded Rectangle 4"/>
          <p:cNvSpPr/>
          <p:nvPr/>
        </p:nvSpPr>
        <p:spPr>
          <a:xfrm>
            <a:off x="1506948" y="1389320"/>
            <a:ext cx="29904512" cy="13892253"/>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2" name="Title 1"/>
          <p:cNvSpPr>
            <a:spLocks noGrp="1"/>
          </p:cNvSpPr>
          <p:nvPr>
            <p:ph type="title"/>
          </p:nvPr>
        </p:nvSpPr>
        <p:spPr>
          <a:xfrm>
            <a:off x="1686038" y="15771571"/>
            <a:ext cx="29461968" cy="2165299"/>
          </a:xfrm>
        </p:spPr>
        <p:txBody>
          <a:bodyPr bIns="0"/>
          <a:lstStyle>
            <a:lvl1pPr algn="l">
              <a:buNone/>
              <a:defRPr sz="1152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1686038" y="17998349"/>
            <a:ext cx="29461968" cy="1345997"/>
          </a:xfrm>
        </p:spPr>
        <p:txBody>
          <a:bodyPr lIns="475488" tIns="0"/>
          <a:lstStyle>
            <a:lvl1pPr marL="0" marR="117043" indent="0" algn="l">
              <a:spcBef>
                <a:spcPts val="0"/>
              </a:spcBef>
              <a:spcAft>
                <a:spcPts val="0"/>
              </a:spcAft>
              <a:buNone/>
              <a:defRPr sz="5760" b="0">
                <a:solidFill>
                  <a:schemeClr val="accent1">
                    <a:shade val="50000"/>
                    <a:satMod val="110000"/>
                  </a:schemeClr>
                </a:solidFill>
                <a:effectLst/>
              </a:defRPr>
            </a:lvl1pPr>
            <a:lvl2pPr>
              <a:buNone/>
              <a:defRPr sz="5760">
                <a:solidFill>
                  <a:schemeClr val="tx1">
                    <a:tint val="75000"/>
                  </a:schemeClr>
                </a:solidFill>
              </a:defRPr>
            </a:lvl2pPr>
            <a:lvl3pPr>
              <a:buNone/>
              <a:defRPr sz="5120">
                <a:solidFill>
                  <a:schemeClr val="tx1">
                    <a:tint val="75000"/>
                  </a:schemeClr>
                </a:solidFill>
              </a:defRPr>
            </a:lvl3pPr>
            <a:lvl4pPr>
              <a:buNone/>
              <a:defRPr sz="4480">
                <a:solidFill>
                  <a:schemeClr val="tx1">
                    <a:tint val="75000"/>
                  </a:schemeClr>
                </a:solidFill>
              </a:defRPr>
            </a:lvl4pPr>
            <a:lvl5pPr>
              <a:buNone/>
              <a:defRPr sz="448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smtClean="0"/>
            </a:lvl1pPr>
          </a:lstStyle>
          <a:p>
            <a:pPr>
              <a:defRPr/>
            </a:pPr>
            <a:fld id="{10905B64-9F2A-410D-A181-5D91383392CD}" type="slidenum">
              <a:rPr lang="en-US" altLang="en-US"/>
              <a:pPr>
                <a:defRPr/>
              </a:pPr>
              <a:t>‹#›</a:t>
            </a:fld>
            <a:endParaRPr lang="en-US" altLang="en-US"/>
          </a:p>
        </p:txBody>
      </p:sp>
    </p:spTree>
    <p:extLst>
      <p:ext uri="{BB962C8B-B14F-4D97-AF65-F5344CB8AC3E}">
        <p14:creationId xmlns:p14="http://schemas.microsoft.com/office/powerpoint/2010/main" val="21617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851667" y="1697126"/>
            <a:ext cx="14154912" cy="14045184"/>
          </a:xfrm>
        </p:spPr>
        <p:txBody>
          <a:bodyPr/>
          <a:lstStyle>
            <a:lvl1pPr>
              <a:defRPr sz="8320"/>
            </a:lvl1pPr>
            <a:lvl2pPr>
              <a:defRPr sz="7040"/>
            </a:lvl2pPr>
            <a:lvl3pPr>
              <a:defRPr sz="6400"/>
            </a:lvl3pPr>
            <a:lvl4pPr>
              <a:defRPr sz="5760"/>
            </a:lvl4pPr>
            <a:lvl5pPr>
              <a:defRPr sz="576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119296" y="1697126"/>
            <a:ext cx="14154912" cy="14045184"/>
          </a:xfrm>
        </p:spPr>
        <p:txBody>
          <a:bodyPr/>
          <a:lstStyle>
            <a:lvl1pPr>
              <a:defRPr sz="8320"/>
            </a:lvl1pPr>
            <a:lvl2pPr>
              <a:defRPr sz="7040"/>
            </a:lvl2pPr>
            <a:lvl3pPr>
              <a:defRPr sz="6400"/>
            </a:lvl3pPr>
            <a:lvl4pPr>
              <a:defRPr sz="5760"/>
            </a:lvl4pPr>
            <a:lvl5pPr>
              <a:defRPr sz="576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E6F512EC-9AD9-4696-9C40-2499F38C6220}" type="slidenum">
              <a:rPr lang="en-US" altLang="en-US"/>
              <a:pPr>
                <a:defRPr/>
              </a:pPr>
              <a:t>‹#›</a:t>
            </a:fld>
            <a:endParaRPr lang="en-US" altLang="en-US"/>
          </a:p>
        </p:txBody>
      </p:sp>
    </p:spTree>
    <p:extLst>
      <p:ext uri="{BB962C8B-B14F-4D97-AF65-F5344CB8AC3E}">
        <p14:creationId xmlns:p14="http://schemas.microsoft.com/office/powerpoint/2010/main" val="156266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10512" y="15947136"/>
            <a:ext cx="29461968" cy="3364992"/>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2186006" y="1854202"/>
            <a:ext cx="14154912" cy="2534918"/>
          </a:xfrm>
        </p:spPr>
        <p:txBody>
          <a:bodyPr lIns="585216" anchor="ctr"/>
          <a:lstStyle>
            <a:lvl1pPr marL="0" indent="0" algn="l">
              <a:buNone/>
              <a:defRPr sz="7680" b="1">
                <a:solidFill>
                  <a:schemeClr val="tx1"/>
                </a:solidFill>
              </a:defRPr>
            </a:lvl1pPr>
            <a:lvl2pPr>
              <a:buNone/>
              <a:defRPr sz="6400" b="1"/>
            </a:lvl2pPr>
            <a:lvl3pPr>
              <a:buNone/>
              <a:defRPr sz="5760" b="1"/>
            </a:lvl3pPr>
            <a:lvl4pPr>
              <a:buNone/>
              <a:defRPr sz="5120" b="1"/>
            </a:lvl4pPr>
            <a:lvl5pPr>
              <a:buNone/>
              <a:defRPr sz="5120" b="1"/>
            </a:lvl5pPr>
            <a:extLst/>
          </a:lstStyle>
          <a:p>
            <a:pPr lvl="0"/>
            <a:r>
              <a:rPr lang="en-US" smtClean="0"/>
              <a:t>Click to edit Master text styles</a:t>
            </a:r>
          </a:p>
        </p:txBody>
      </p:sp>
      <p:sp>
        <p:nvSpPr>
          <p:cNvPr id="4" name="Text Placeholder 3"/>
          <p:cNvSpPr>
            <a:spLocks noGrp="1"/>
          </p:cNvSpPr>
          <p:nvPr>
            <p:ph type="body" sz="half" idx="3"/>
          </p:nvPr>
        </p:nvSpPr>
        <p:spPr>
          <a:xfrm>
            <a:off x="16747808" y="1854202"/>
            <a:ext cx="14154912" cy="2534918"/>
          </a:xfrm>
        </p:spPr>
        <p:txBody>
          <a:bodyPr lIns="548640" anchor="ctr"/>
          <a:lstStyle>
            <a:lvl1pPr marL="0" indent="0" algn="l">
              <a:buNone/>
              <a:defRPr sz="7680" b="1">
                <a:solidFill>
                  <a:schemeClr val="tx1"/>
                </a:solidFill>
              </a:defRPr>
            </a:lvl1pPr>
            <a:lvl2pPr>
              <a:buNone/>
              <a:defRPr sz="6400" b="1"/>
            </a:lvl2pPr>
            <a:lvl3pPr>
              <a:buNone/>
              <a:defRPr sz="5760" b="1"/>
            </a:lvl3pPr>
            <a:lvl4pPr>
              <a:buNone/>
              <a:defRPr sz="5120" b="1"/>
            </a:lvl4pPr>
            <a:lvl5pPr>
              <a:buNone/>
              <a:defRPr sz="5120" b="1"/>
            </a:lvl5pPr>
            <a:extLst/>
          </a:lstStyle>
          <a:p>
            <a:pPr lvl="0"/>
            <a:r>
              <a:rPr lang="en-US" smtClean="0"/>
              <a:t>Click to edit Master text styles</a:t>
            </a:r>
          </a:p>
        </p:txBody>
      </p:sp>
      <p:sp>
        <p:nvSpPr>
          <p:cNvPr id="5" name="Content Placeholder 4"/>
          <p:cNvSpPr>
            <a:spLocks noGrp="1"/>
          </p:cNvSpPr>
          <p:nvPr>
            <p:ph sz="quarter" idx="2"/>
          </p:nvPr>
        </p:nvSpPr>
        <p:spPr>
          <a:xfrm>
            <a:off x="2186006" y="4632960"/>
            <a:ext cx="14154912" cy="11167872"/>
          </a:xfrm>
        </p:spPr>
        <p:txBody>
          <a:bodyPr/>
          <a:lstStyle>
            <a:lvl1pPr algn="l">
              <a:defRPr sz="7680"/>
            </a:lvl1pPr>
            <a:lvl2pPr algn="l">
              <a:defRPr sz="6400"/>
            </a:lvl2pPr>
            <a:lvl3pPr algn="l">
              <a:defRPr sz="5760"/>
            </a:lvl3pPr>
            <a:lvl4pPr algn="l">
              <a:defRPr sz="5120"/>
            </a:lvl4pPr>
            <a:lvl5pPr algn="l">
              <a:defRPr sz="512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16747808" y="4632960"/>
            <a:ext cx="14154912" cy="11167872"/>
          </a:xfrm>
        </p:spPr>
        <p:txBody>
          <a:bodyPr/>
          <a:lstStyle>
            <a:lvl1pPr algn="l">
              <a:defRPr sz="7680"/>
            </a:lvl1pPr>
            <a:lvl2pPr algn="l">
              <a:defRPr sz="6400"/>
            </a:lvl2pPr>
            <a:lvl3pPr algn="l">
              <a:defRPr sz="5760"/>
            </a:lvl3pPr>
            <a:lvl4pPr algn="l">
              <a:defRPr sz="5120"/>
            </a:lvl4pPr>
            <a:lvl5pPr algn="l">
              <a:defRPr sz="512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5EEC78FE-0DD6-4311-9616-8D8522DA7623}" type="slidenum">
              <a:rPr lang="en-US" altLang="en-US"/>
              <a:pPr>
                <a:defRPr/>
              </a:pPr>
              <a:t>‹#›</a:t>
            </a:fld>
            <a:endParaRPr lang="en-US" altLang="en-US"/>
          </a:p>
        </p:txBody>
      </p:sp>
    </p:spTree>
    <p:extLst>
      <p:ext uri="{BB962C8B-B14F-4D97-AF65-F5344CB8AC3E}">
        <p14:creationId xmlns:p14="http://schemas.microsoft.com/office/powerpoint/2010/main" val="292709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3A7D4FCD-866A-4393-9357-8AAD10048DA7}" type="slidenum">
              <a:rPr lang="en-US" altLang="en-US"/>
              <a:pPr>
                <a:defRPr/>
              </a:pPr>
              <a:t>‹#›</a:t>
            </a:fld>
            <a:endParaRPr lang="en-US" altLang="en-US"/>
          </a:p>
        </p:txBody>
      </p:sp>
    </p:spTree>
    <p:extLst>
      <p:ext uri="{BB962C8B-B14F-4D97-AF65-F5344CB8AC3E}">
        <p14:creationId xmlns:p14="http://schemas.microsoft.com/office/powerpoint/2010/main" val="110958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617220" y="548640"/>
            <a:ext cx="31683960" cy="2084832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4" name="Date Placeholder 1"/>
          <p:cNvSpPr>
            <a:spLocks noGrp="1"/>
          </p:cNvSpPr>
          <p:nvPr>
            <p:ph type="dt" sz="half" idx="10"/>
          </p:nvPr>
        </p:nvSpPr>
        <p:spPr/>
        <p:txBody>
          <a:bodyPr/>
          <a:lstStyle>
            <a:lvl1pPr>
              <a:defRPr/>
            </a:lvl1pPr>
            <a:extLst/>
          </a:lstStyle>
          <a:p>
            <a:pPr>
              <a:defRPr/>
            </a:pPr>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smtClean="0"/>
            </a:lvl1pPr>
          </a:lstStyle>
          <a:p>
            <a:pPr>
              <a:defRPr/>
            </a:pPr>
            <a:fld id="{71555C88-D7A3-4F93-AF48-EDAE2C4C915B}" type="slidenum">
              <a:rPr lang="en-US" altLang="en-US"/>
              <a:pPr>
                <a:defRPr/>
              </a:pPr>
              <a:t>‹#›</a:t>
            </a:fld>
            <a:endParaRPr lang="en-US" altLang="en-US"/>
          </a:p>
        </p:txBody>
      </p:sp>
    </p:spTree>
    <p:extLst>
      <p:ext uri="{BB962C8B-B14F-4D97-AF65-F5344CB8AC3E}">
        <p14:creationId xmlns:p14="http://schemas.microsoft.com/office/powerpoint/2010/main" val="3407067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39622" y="1706880"/>
            <a:ext cx="10698480" cy="2926080"/>
          </a:xfrm>
        </p:spPr>
        <p:txBody>
          <a:bodyPr/>
          <a:lstStyle>
            <a:lvl1pPr algn="l">
              <a:buNone/>
              <a:defRPr sz="704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19939849" y="4632967"/>
            <a:ext cx="10698480" cy="13459558"/>
          </a:xfrm>
        </p:spPr>
        <p:txBody>
          <a:bodyPr lIns="365760"/>
          <a:lstStyle>
            <a:lvl1pPr marL="58522" marR="58522" indent="0">
              <a:spcBef>
                <a:spcPts val="0"/>
              </a:spcBef>
              <a:buNone/>
              <a:defRPr sz="4480">
                <a:solidFill>
                  <a:schemeClr val="tx1"/>
                </a:solidFill>
              </a:defRPr>
            </a:lvl1pPr>
            <a:lvl2pPr>
              <a:buNone/>
              <a:defRPr sz="3840">
                <a:solidFill>
                  <a:schemeClr val="tx1"/>
                </a:solidFill>
              </a:defRPr>
            </a:lvl2pPr>
            <a:lvl3pPr>
              <a:buNone/>
              <a:defRPr sz="3200">
                <a:solidFill>
                  <a:schemeClr val="tx1"/>
                </a:solidFill>
              </a:defRPr>
            </a:lvl3pPr>
            <a:lvl4pPr>
              <a:buNone/>
              <a:defRPr sz="2880">
                <a:solidFill>
                  <a:schemeClr val="tx1"/>
                </a:solidFill>
              </a:defRPr>
            </a:lvl4pPr>
            <a:lvl5pPr>
              <a:buNone/>
              <a:defRPr sz="288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2740941" y="2976461"/>
            <a:ext cx="16654172" cy="15118086"/>
          </a:xfrm>
        </p:spPr>
        <p:txBody>
          <a:bodyPr/>
          <a:lstStyle>
            <a:lvl1pPr>
              <a:defRPr sz="8960">
                <a:solidFill>
                  <a:schemeClr val="tx1"/>
                </a:solidFill>
              </a:defRPr>
            </a:lvl1pPr>
            <a:lvl2pPr>
              <a:defRPr sz="8320">
                <a:solidFill>
                  <a:schemeClr val="tx1"/>
                </a:solidFill>
              </a:defRPr>
            </a:lvl2pPr>
            <a:lvl3pPr>
              <a:defRPr sz="7680">
                <a:solidFill>
                  <a:schemeClr val="tx1"/>
                </a:solidFill>
              </a:defRPr>
            </a:lvl3pPr>
            <a:lvl4pPr>
              <a:defRPr sz="6400">
                <a:solidFill>
                  <a:schemeClr val="tx1"/>
                </a:solidFill>
              </a:defRPr>
            </a:lvl4pPr>
            <a:lvl5pPr>
              <a:defRPr sz="64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BD5553D6-45A0-4E98-A720-258FB3EB7FF0}" type="slidenum">
              <a:rPr lang="en-US" altLang="en-US"/>
              <a:pPr>
                <a:defRPr/>
              </a:pPr>
              <a:t>‹#›</a:t>
            </a:fld>
            <a:endParaRPr lang="en-US" altLang="en-US"/>
          </a:p>
        </p:txBody>
      </p:sp>
    </p:spTree>
    <p:extLst>
      <p:ext uri="{BB962C8B-B14F-4D97-AF65-F5344CB8AC3E}">
        <p14:creationId xmlns:p14="http://schemas.microsoft.com/office/powerpoint/2010/main" val="388427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1097280" y="1052831"/>
            <a:ext cx="30715268" cy="1982978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6" name="Round Single Corner Rectangle 5"/>
          <p:cNvSpPr/>
          <p:nvPr/>
        </p:nvSpPr>
        <p:spPr>
          <a:xfrm>
            <a:off x="23042880" y="1389380"/>
            <a:ext cx="8368189" cy="1389888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2" name="Title 1"/>
          <p:cNvSpPr>
            <a:spLocks noGrp="1"/>
          </p:cNvSpPr>
          <p:nvPr>
            <p:ph type="title"/>
          </p:nvPr>
        </p:nvSpPr>
        <p:spPr>
          <a:xfrm>
            <a:off x="1645920" y="16038579"/>
            <a:ext cx="29626560" cy="3364992"/>
          </a:xfrm>
        </p:spPr>
        <p:txBody>
          <a:bodyPr anchor="t"/>
          <a:lstStyle>
            <a:lvl1pPr algn="l">
              <a:buNone/>
              <a:defRPr sz="1152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23265763" y="1706880"/>
            <a:ext cx="8065008" cy="13476736"/>
          </a:xfrm>
        </p:spPr>
        <p:txBody>
          <a:bodyPr lIns="365760"/>
          <a:lstStyle>
            <a:lvl1pPr marL="146304" indent="0" algn="l">
              <a:spcBef>
                <a:spcPts val="0"/>
              </a:spcBef>
              <a:buNone/>
              <a:defRPr sz="4480">
                <a:solidFill>
                  <a:srgbClr val="FFFFFF"/>
                </a:solidFill>
              </a:defRPr>
            </a:lvl1pPr>
            <a:lvl2pPr>
              <a:defRPr sz="3840">
                <a:solidFill>
                  <a:srgbClr val="FFFFFF"/>
                </a:solidFill>
              </a:defRPr>
            </a:lvl2pPr>
            <a:lvl3pPr>
              <a:defRPr sz="3200">
                <a:solidFill>
                  <a:srgbClr val="FFFFFF"/>
                </a:solidFill>
              </a:defRPr>
            </a:lvl3pPr>
            <a:lvl4pPr>
              <a:defRPr sz="2880">
                <a:solidFill>
                  <a:srgbClr val="FFFFFF"/>
                </a:solidFill>
              </a:defRPr>
            </a:lvl4pPr>
            <a:lvl5pPr>
              <a:defRPr sz="288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1517328" y="1394458"/>
            <a:ext cx="21331123" cy="13898880"/>
          </a:xfrm>
          <a:prstGeom prst="snipRoundRect">
            <a:avLst>
              <a:gd name="adj1" fmla="val 1040"/>
              <a:gd name="adj2" fmla="val 0"/>
            </a:avLst>
          </a:prstGeom>
          <a:solidFill>
            <a:schemeClr val="bg2">
              <a:shade val="10000"/>
            </a:schemeClr>
          </a:solidFill>
        </p:spPr>
        <p:txBody>
          <a:bodyPr>
            <a:normAutofit/>
          </a:bodyPr>
          <a:lstStyle>
            <a:lvl1pPr marL="0" indent="0">
              <a:buNone/>
              <a:defRPr sz="1024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smtClean="0"/>
            </a:lvl1pPr>
          </a:lstStyle>
          <a:p>
            <a:pPr>
              <a:defRPr/>
            </a:pPr>
            <a:fld id="{5FC841EE-9F04-499A-A965-81B61046A8D2}" type="slidenum">
              <a:rPr lang="en-US" altLang="en-US"/>
              <a:pPr>
                <a:defRPr/>
              </a:pPr>
              <a:t>‹#›</a:t>
            </a:fld>
            <a:endParaRPr lang="en-US" altLang="en-US"/>
          </a:p>
        </p:txBody>
      </p:sp>
    </p:spTree>
    <p:extLst>
      <p:ext uri="{BB962C8B-B14F-4D97-AF65-F5344CB8AC3E}">
        <p14:creationId xmlns:p14="http://schemas.microsoft.com/office/powerpoint/2010/main" val="73190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ounded Rectangle 6"/>
          <p:cNvSpPr/>
          <p:nvPr/>
        </p:nvSpPr>
        <p:spPr>
          <a:xfrm>
            <a:off x="1097280" y="1052831"/>
            <a:ext cx="30715268" cy="1982978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9" name="Rounded Rectangle 8"/>
          <p:cNvSpPr/>
          <p:nvPr/>
        </p:nvSpPr>
        <p:spPr>
          <a:xfrm>
            <a:off x="1506948" y="1389318"/>
            <a:ext cx="29904512" cy="1755648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extLst/>
          </a:lstStyle>
          <a:p>
            <a:pPr algn="ctr" eaLnBrk="1" hangingPunct="1">
              <a:defRPr/>
            </a:pPr>
            <a:endParaRPr lang="en-US" sz="5211"/>
          </a:p>
        </p:txBody>
      </p:sp>
      <p:sp>
        <p:nvSpPr>
          <p:cNvPr id="13" name="Title Placeholder 12"/>
          <p:cNvSpPr>
            <a:spLocks noGrp="1"/>
          </p:cNvSpPr>
          <p:nvPr>
            <p:ph type="title"/>
          </p:nvPr>
        </p:nvSpPr>
        <p:spPr>
          <a:xfrm>
            <a:off x="1810227" y="15953740"/>
            <a:ext cx="29462253" cy="3365500"/>
          </a:xfrm>
          <a:prstGeom prst="rect">
            <a:avLst/>
          </a:prstGeom>
        </p:spPr>
        <p:txBody>
          <a:bodyPr vert="horz" lIns="365760" tIns="182880" rIns="365760" bIns="182880"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1810227" y="1696720"/>
            <a:ext cx="29462253" cy="1340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0" tIns="365760" rIns="365760" bIns="18288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5" name="Date Placeholder 24"/>
          <p:cNvSpPr>
            <a:spLocks noGrp="1"/>
          </p:cNvSpPr>
          <p:nvPr>
            <p:ph type="dt" sz="half" idx="2"/>
          </p:nvPr>
        </p:nvSpPr>
        <p:spPr>
          <a:xfrm>
            <a:off x="13594557" y="19558000"/>
            <a:ext cx="8229600" cy="1168400"/>
          </a:xfrm>
          <a:prstGeom prst="rect">
            <a:avLst/>
          </a:prstGeom>
        </p:spPr>
        <p:txBody>
          <a:bodyPr vert="horz" lIns="365760" tIns="182880" rIns="365760" bIns="182880" anchor="b"/>
          <a:lstStyle>
            <a:lvl1pPr algn="r" eaLnBrk="1" latinLnBrk="0" hangingPunct="1">
              <a:defRPr kumimoji="0" sz="3200">
                <a:solidFill>
                  <a:schemeClr val="bg2">
                    <a:shade val="50000"/>
                  </a:schemeClr>
                </a:solidFill>
                <a:latin typeface="Arial" charset="0"/>
              </a:defRPr>
            </a:lvl1pPr>
            <a:extLst/>
          </a:lstStyle>
          <a:p>
            <a:pPr>
              <a:defRPr/>
            </a:pPr>
            <a:endParaRPr lang="en-US"/>
          </a:p>
        </p:txBody>
      </p:sp>
      <p:sp>
        <p:nvSpPr>
          <p:cNvPr id="18" name="Footer Placeholder 17"/>
          <p:cNvSpPr>
            <a:spLocks noGrp="1"/>
          </p:cNvSpPr>
          <p:nvPr>
            <p:ph type="ftr" sz="quarter" idx="3"/>
          </p:nvPr>
        </p:nvSpPr>
        <p:spPr>
          <a:xfrm>
            <a:off x="21824157" y="19558000"/>
            <a:ext cx="8229600" cy="1168400"/>
          </a:xfrm>
          <a:prstGeom prst="rect">
            <a:avLst/>
          </a:prstGeom>
        </p:spPr>
        <p:txBody>
          <a:bodyPr vert="horz" lIns="365760" tIns="182880" rIns="365760" bIns="182880" anchor="b"/>
          <a:lstStyle>
            <a:lvl1pPr algn="l" eaLnBrk="1" latinLnBrk="0" hangingPunct="1">
              <a:defRPr kumimoji="0" sz="3200">
                <a:solidFill>
                  <a:schemeClr val="bg2">
                    <a:shade val="50000"/>
                  </a:schemeClr>
                </a:solidFill>
                <a:latin typeface="Arial" charset="0"/>
              </a:defRPr>
            </a:lvl1pPr>
            <a:extLst/>
          </a:lstStyle>
          <a:p>
            <a:pPr>
              <a:defRPr/>
            </a:pPr>
            <a:endParaRPr lang="en-US"/>
          </a:p>
        </p:txBody>
      </p:sp>
      <p:sp>
        <p:nvSpPr>
          <p:cNvPr id="5" name="Slide Number Placeholder 4"/>
          <p:cNvSpPr>
            <a:spLocks noGrp="1"/>
          </p:cNvSpPr>
          <p:nvPr>
            <p:ph type="sldNum" sz="quarter" idx="4"/>
          </p:nvPr>
        </p:nvSpPr>
        <p:spPr>
          <a:xfrm>
            <a:off x="30053757" y="19558000"/>
            <a:ext cx="1645920" cy="1168400"/>
          </a:xfrm>
          <a:prstGeom prst="rect">
            <a:avLst/>
          </a:prstGeom>
        </p:spPr>
        <p:txBody>
          <a:bodyPr vert="horz" wrap="square" lIns="365760" tIns="182880" rIns="365760" bIns="182880" numCol="1" anchor="b" anchorCtr="0" compatLnSpc="1">
            <a:prstTxWarp prst="textNoShape">
              <a:avLst/>
            </a:prstTxWarp>
          </a:bodyPr>
          <a:lstStyle>
            <a:lvl1pPr algn="r" eaLnBrk="1" hangingPunct="1">
              <a:defRPr sz="3200" smtClean="0">
                <a:solidFill>
                  <a:srgbClr val="B9AF93"/>
                </a:solidFill>
              </a:defRPr>
            </a:lvl1pPr>
          </a:lstStyle>
          <a:p>
            <a:pPr>
              <a:defRPr/>
            </a:pPr>
            <a:fld id="{01D092A1-01FD-4A1E-BD64-2295A6CBBF9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2" r:id="rId1"/>
    <p:sldLayoutId id="2147483805" r:id="rId2"/>
    <p:sldLayoutId id="2147483813" r:id="rId3"/>
    <p:sldLayoutId id="2147483806" r:id="rId4"/>
    <p:sldLayoutId id="2147483807" r:id="rId5"/>
    <p:sldLayoutId id="2147483808" r:id="rId6"/>
    <p:sldLayoutId id="2147483814" r:id="rId7"/>
    <p:sldLayoutId id="2147483809" r:id="rId8"/>
    <p:sldLayoutId id="2147483815" r:id="rId9"/>
    <p:sldLayoutId id="2147483810" r:id="rId10"/>
    <p:sldLayoutId id="2147483811" r:id="rId11"/>
  </p:sldLayoutIdLst>
  <p:txStyles>
    <p:titleStyle>
      <a:lvl1pPr algn="l" rtl="0" eaLnBrk="0" fontAlgn="base" hangingPunct="0">
        <a:spcBef>
          <a:spcPct val="0"/>
        </a:spcBef>
        <a:spcAft>
          <a:spcPct val="0"/>
        </a:spcAft>
        <a:defRPr sz="11520" b="1" kern="1200">
          <a:solidFill>
            <a:srgbClr val="FFB248"/>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11520" b="1">
          <a:solidFill>
            <a:srgbClr val="FFB248"/>
          </a:solidFill>
          <a:latin typeface="Verdana" pitchFamily="34" charset="0"/>
        </a:defRPr>
      </a:lvl2pPr>
      <a:lvl3pPr algn="l" rtl="0" eaLnBrk="0" fontAlgn="base" hangingPunct="0">
        <a:spcBef>
          <a:spcPct val="0"/>
        </a:spcBef>
        <a:spcAft>
          <a:spcPct val="0"/>
        </a:spcAft>
        <a:defRPr sz="11520" b="1">
          <a:solidFill>
            <a:srgbClr val="FFB248"/>
          </a:solidFill>
          <a:latin typeface="Verdana" pitchFamily="34" charset="0"/>
        </a:defRPr>
      </a:lvl3pPr>
      <a:lvl4pPr algn="l" rtl="0" eaLnBrk="0" fontAlgn="base" hangingPunct="0">
        <a:spcBef>
          <a:spcPct val="0"/>
        </a:spcBef>
        <a:spcAft>
          <a:spcPct val="0"/>
        </a:spcAft>
        <a:defRPr sz="11520" b="1">
          <a:solidFill>
            <a:srgbClr val="FFB248"/>
          </a:solidFill>
          <a:latin typeface="Verdana" pitchFamily="34" charset="0"/>
        </a:defRPr>
      </a:lvl4pPr>
      <a:lvl5pPr algn="l" rtl="0" eaLnBrk="0" fontAlgn="base" hangingPunct="0">
        <a:spcBef>
          <a:spcPct val="0"/>
        </a:spcBef>
        <a:spcAft>
          <a:spcPct val="0"/>
        </a:spcAft>
        <a:defRPr sz="11520" b="1">
          <a:solidFill>
            <a:srgbClr val="FFB248"/>
          </a:solidFill>
          <a:latin typeface="Verdana" pitchFamily="34" charset="0"/>
        </a:defRPr>
      </a:lvl5pPr>
      <a:lvl6pPr marL="365760" algn="l" rtl="0" fontAlgn="base">
        <a:spcBef>
          <a:spcPct val="0"/>
        </a:spcBef>
        <a:spcAft>
          <a:spcPct val="0"/>
        </a:spcAft>
        <a:defRPr sz="11520" b="1">
          <a:solidFill>
            <a:srgbClr val="FFB248"/>
          </a:solidFill>
          <a:latin typeface="Verdana" pitchFamily="34" charset="0"/>
        </a:defRPr>
      </a:lvl6pPr>
      <a:lvl7pPr marL="731520" algn="l" rtl="0" fontAlgn="base">
        <a:spcBef>
          <a:spcPct val="0"/>
        </a:spcBef>
        <a:spcAft>
          <a:spcPct val="0"/>
        </a:spcAft>
        <a:defRPr sz="11520" b="1">
          <a:solidFill>
            <a:srgbClr val="FFB248"/>
          </a:solidFill>
          <a:latin typeface="Verdana" pitchFamily="34" charset="0"/>
        </a:defRPr>
      </a:lvl7pPr>
      <a:lvl8pPr marL="1097280" algn="l" rtl="0" fontAlgn="base">
        <a:spcBef>
          <a:spcPct val="0"/>
        </a:spcBef>
        <a:spcAft>
          <a:spcPct val="0"/>
        </a:spcAft>
        <a:defRPr sz="11520" b="1">
          <a:solidFill>
            <a:srgbClr val="FFB248"/>
          </a:solidFill>
          <a:latin typeface="Verdana" pitchFamily="34" charset="0"/>
        </a:defRPr>
      </a:lvl8pPr>
      <a:lvl9pPr marL="1463040" algn="l" rtl="0" fontAlgn="base">
        <a:spcBef>
          <a:spcPct val="0"/>
        </a:spcBef>
        <a:spcAft>
          <a:spcPct val="0"/>
        </a:spcAft>
        <a:defRPr sz="11520" b="1">
          <a:solidFill>
            <a:srgbClr val="FFB248"/>
          </a:solidFill>
          <a:latin typeface="Verdana" pitchFamily="34" charset="0"/>
        </a:defRPr>
      </a:lvl9pPr>
      <a:extLst/>
    </p:titleStyle>
    <p:bodyStyle>
      <a:lvl1pPr marL="848360" indent="-848360" algn="l" rtl="0" eaLnBrk="0" fontAlgn="base" hangingPunct="0">
        <a:spcBef>
          <a:spcPts val="800"/>
        </a:spcBef>
        <a:spcAft>
          <a:spcPct val="0"/>
        </a:spcAft>
        <a:buClr>
          <a:schemeClr val="accent1"/>
        </a:buClr>
        <a:buSzPct val="80000"/>
        <a:buFont typeface="Wingdings 2" panose="05020102010507070707" pitchFamily="18" charset="2"/>
        <a:buChar char=""/>
        <a:defRPr sz="8960" kern="1200">
          <a:solidFill>
            <a:schemeClr val="tx1"/>
          </a:solidFill>
          <a:latin typeface="+mn-lt"/>
          <a:ea typeface="+mn-ea"/>
          <a:cs typeface="+mn-cs"/>
        </a:defRPr>
      </a:lvl1pPr>
      <a:lvl2pPr marL="1755140" indent="-642620" algn="l" rtl="0" eaLnBrk="0" fontAlgn="base" hangingPunct="0">
        <a:spcBef>
          <a:spcPts val="800"/>
        </a:spcBef>
        <a:spcAft>
          <a:spcPct val="0"/>
        </a:spcAft>
        <a:buClr>
          <a:schemeClr val="accent1"/>
        </a:buClr>
        <a:buSzPct val="100000"/>
        <a:buFont typeface="Verdana" panose="020B0604030504040204" pitchFamily="34" charset="0"/>
        <a:buChar char="◦"/>
        <a:defRPr sz="7680" kern="1200">
          <a:solidFill>
            <a:schemeClr val="tx1"/>
          </a:solidFill>
          <a:latin typeface="+mn-lt"/>
          <a:ea typeface="+mn-ea"/>
          <a:cs typeface="+mn-cs"/>
        </a:defRPr>
      </a:lvl2pPr>
      <a:lvl3pPr marL="2515870" indent="-584200" algn="l" rtl="0" eaLnBrk="0" fontAlgn="base" hangingPunct="0">
        <a:spcBef>
          <a:spcPts val="800"/>
        </a:spcBef>
        <a:spcAft>
          <a:spcPct val="0"/>
        </a:spcAft>
        <a:buClr>
          <a:srgbClr val="E96D4D"/>
        </a:buClr>
        <a:buSzPct val="100000"/>
        <a:buFont typeface="Wingdings 2" panose="05020102010507070707" pitchFamily="18" charset="2"/>
        <a:buChar char=""/>
        <a:defRPr sz="7040" kern="1200">
          <a:solidFill>
            <a:schemeClr val="tx1"/>
          </a:solidFill>
          <a:latin typeface="+mn-lt"/>
          <a:ea typeface="+mn-ea"/>
          <a:cs typeface="+mn-cs"/>
        </a:defRPr>
      </a:lvl3pPr>
      <a:lvl4pPr marL="3276600" indent="-584200" algn="l" rtl="0" eaLnBrk="0" fontAlgn="base" hangingPunct="0">
        <a:spcBef>
          <a:spcPts val="740"/>
        </a:spcBef>
        <a:spcAft>
          <a:spcPct val="0"/>
        </a:spcAft>
        <a:buClr>
          <a:srgbClr val="E96D4D"/>
        </a:buClr>
        <a:buSzPct val="112000"/>
        <a:buFont typeface="Verdana" panose="020B0604030504040204" pitchFamily="34" charset="0"/>
        <a:buChar char="◦"/>
        <a:defRPr sz="6080" kern="1200">
          <a:solidFill>
            <a:schemeClr val="tx1"/>
          </a:solidFill>
          <a:latin typeface="+mn-lt"/>
          <a:ea typeface="+mn-ea"/>
          <a:cs typeface="+mn-cs"/>
        </a:defRPr>
      </a:lvl4pPr>
      <a:lvl5pPr marL="4095750" indent="-584200" algn="l" rtl="0" eaLnBrk="0" fontAlgn="base" hangingPunct="0">
        <a:spcBef>
          <a:spcPts val="800"/>
        </a:spcBef>
        <a:spcAft>
          <a:spcPct val="0"/>
        </a:spcAft>
        <a:buClr>
          <a:srgbClr val="E48F7B"/>
        </a:buClr>
        <a:buSzPct val="100000"/>
        <a:buFont typeface="Wingdings 2" panose="05020102010507070707" pitchFamily="18" charset="2"/>
        <a:buChar char=""/>
        <a:defRPr sz="5760" kern="1200">
          <a:solidFill>
            <a:schemeClr val="tx1"/>
          </a:solidFill>
          <a:latin typeface="+mn-lt"/>
          <a:ea typeface="+mn-ea"/>
          <a:cs typeface="+mn-cs"/>
        </a:defRPr>
      </a:lvl5pPr>
      <a:lvl6pPr marL="4769510" indent="-585216" algn="l" rtl="0" eaLnBrk="1" latinLnBrk="0" hangingPunct="1">
        <a:spcBef>
          <a:spcPts val="800"/>
        </a:spcBef>
        <a:buClr>
          <a:schemeClr val="accent3">
            <a:tint val="85000"/>
            <a:satMod val="275000"/>
          </a:schemeClr>
        </a:buClr>
        <a:buSzPct val="100000"/>
        <a:buFont typeface="Verdana"/>
        <a:buChar char="◦"/>
        <a:defRPr kumimoji="0" sz="5440" kern="1200" baseline="0">
          <a:solidFill>
            <a:schemeClr val="tx1"/>
          </a:solidFill>
          <a:latin typeface="+mn-lt"/>
          <a:ea typeface="+mn-ea"/>
          <a:cs typeface="+mn-cs"/>
        </a:defRPr>
      </a:lvl6pPr>
      <a:lvl7pPr marL="5442509" indent="-585216" algn="l" rtl="0" eaLnBrk="1" latinLnBrk="0" hangingPunct="1">
        <a:spcBef>
          <a:spcPts val="816"/>
        </a:spcBef>
        <a:buClr>
          <a:schemeClr val="accent3">
            <a:tint val="85000"/>
            <a:satMod val="275000"/>
          </a:schemeClr>
        </a:buClr>
        <a:buSzPct val="100000"/>
        <a:buFont typeface="Wingdings 2"/>
        <a:buChar char=""/>
        <a:defRPr kumimoji="0" sz="4800" kern="1200">
          <a:solidFill>
            <a:schemeClr val="tx1"/>
          </a:solidFill>
          <a:latin typeface="+mn-lt"/>
          <a:ea typeface="+mn-ea"/>
          <a:cs typeface="+mn-cs"/>
        </a:defRPr>
      </a:lvl7pPr>
      <a:lvl8pPr marL="6144768" indent="-585216" algn="l" rtl="0" eaLnBrk="1" latinLnBrk="0" hangingPunct="1">
        <a:spcBef>
          <a:spcPts val="822"/>
        </a:spcBef>
        <a:buClr>
          <a:schemeClr val="accent3">
            <a:tint val="85000"/>
            <a:satMod val="275000"/>
          </a:schemeClr>
        </a:buClr>
        <a:buSzPct val="100000"/>
        <a:buFont typeface="Verdana"/>
        <a:buChar char="◦"/>
        <a:defRPr kumimoji="0" sz="4800" kern="1200" baseline="0">
          <a:solidFill>
            <a:schemeClr val="tx1"/>
          </a:solidFill>
          <a:latin typeface="+mn-lt"/>
          <a:ea typeface="+mn-ea"/>
          <a:cs typeface="+mn-cs"/>
        </a:defRPr>
      </a:lvl8pPr>
      <a:lvl9pPr marL="6876288" indent="-585216" algn="l" rtl="0" eaLnBrk="1" latinLnBrk="0" hangingPunct="1">
        <a:spcBef>
          <a:spcPts val="816"/>
        </a:spcBef>
        <a:buClr>
          <a:schemeClr val="accent3">
            <a:tint val="85000"/>
            <a:satMod val="275000"/>
          </a:schemeClr>
        </a:buClr>
        <a:buSzPct val="100000"/>
        <a:buFont typeface="Wingdings 2"/>
        <a:buChar char=""/>
        <a:defRPr kumimoji="0" sz="48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463040" algn="l" rtl="0" eaLnBrk="1" latinLnBrk="0" hangingPunct="1">
        <a:defRPr kumimoji="0" kern="1200">
          <a:solidFill>
            <a:schemeClr val="tx1"/>
          </a:solidFill>
          <a:latin typeface="+mn-lt"/>
          <a:ea typeface="+mn-ea"/>
          <a:cs typeface="+mn-cs"/>
        </a:defRPr>
      </a:lvl2pPr>
      <a:lvl3pPr marL="2926080" algn="l" rtl="0" eaLnBrk="1" latinLnBrk="0" hangingPunct="1">
        <a:defRPr kumimoji="0" kern="1200">
          <a:solidFill>
            <a:schemeClr val="tx1"/>
          </a:solidFill>
          <a:latin typeface="+mn-lt"/>
          <a:ea typeface="+mn-ea"/>
          <a:cs typeface="+mn-cs"/>
        </a:defRPr>
      </a:lvl3pPr>
      <a:lvl4pPr marL="4389120" algn="l" rtl="0" eaLnBrk="1" latinLnBrk="0" hangingPunct="1">
        <a:defRPr kumimoji="0" kern="1200">
          <a:solidFill>
            <a:schemeClr val="tx1"/>
          </a:solidFill>
          <a:latin typeface="+mn-lt"/>
          <a:ea typeface="+mn-ea"/>
          <a:cs typeface="+mn-cs"/>
        </a:defRPr>
      </a:lvl4pPr>
      <a:lvl5pPr marL="5852160" algn="l" rtl="0" eaLnBrk="1" latinLnBrk="0" hangingPunct="1">
        <a:defRPr kumimoji="0" kern="1200">
          <a:solidFill>
            <a:schemeClr val="tx1"/>
          </a:solidFill>
          <a:latin typeface="+mn-lt"/>
          <a:ea typeface="+mn-ea"/>
          <a:cs typeface="+mn-cs"/>
        </a:defRPr>
      </a:lvl5pPr>
      <a:lvl6pPr marL="7315200" algn="l" rtl="0" eaLnBrk="1" latinLnBrk="0" hangingPunct="1">
        <a:defRPr kumimoji="0" kern="1200">
          <a:solidFill>
            <a:schemeClr val="tx1"/>
          </a:solidFill>
          <a:latin typeface="+mn-lt"/>
          <a:ea typeface="+mn-ea"/>
          <a:cs typeface="+mn-cs"/>
        </a:defRPr>
      </a:lvl6pPr>
      <a:lvl7pPr marL="8778240" algn="l" rtl="0" eaLnBrk="1" latinLnBrk="0" hangingPunct="1">
        <a:defRPr kumimoji="0" kern="1200">
          <a:solidFill>
            <a:schemeClr val="tx1"/>
          </a:solidFill>
          <a:latin typeface="+mn-lt"/>
          <a:ea typeface="+mn-ea"/>
          <a:cs typeface="+mn-cs"/>
        </a:defRPr>
      </a:lvl7pPr>
      <a:lvl8pPr marL="10241280" algn="l" rtl="0" eaLnBrk="1" latinLnBrk="0" hangingPunct="1">
        <a:defRPr kumimoji="0" kern="1200">
          <a:solidFill>
            <a:schemeClr val="tx1"/>
          </a:solidFill>
          <a:latin typeface="+mn-lt"/>
          <a:ea typeface="+mn-ea"/>
          <a:cs typeface="+mn-cs"/>
        </a:defRPr>
      </a:lvl8pPr>
      <a:lvl9pPr marL="1170432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 name="Text Box 354"/>
          <p:cNvSpPr txBox="1">
            <a:spLocks noChangeArrowheads="1"/>
          </p:cNvSpPr>
          <p:nvPr/>
        </p:nvSpPr>
        <p:spPr bwMode="auto">
          <a:xfrm>
            <a:off x="617538" y="554968"/>
            <a:ext cx="31691262" cy="2747034"/>
          </a:xfrm>
          <a:prstGeom prst="rect">
            <a:avLst/>
          </a:prstGeom>
          <a:gradFill rotWithShape="1">
            <a:gsLst>
              <a:gs pos="0">
                <a:schemeClr val="hlink"/>
              </a:gs>
              <a:gs pos="100000">
                <a:schemeClr val="hlink">
                  <a:gamma/>
                  <a:shade val="46275"/>
                  <a:invGamma/>
                </a:schemeClr>
              </a:gs>
            </a:gsLst>
            <a:lin ang="5400000" scaled="1"/>
          </a:gradFill>
          <a:ln w="9525">
            <a:noFill/>
            <a:miter lim="800000"/>
            <a:headEnd/>
            <a:tailEnd/>
          </a:ln>
          <a:effectLst/>
        </p:spPr>
        <p:txBody>
          <a:bodyPr wrap="square" lIns="67520" tIns="329184" rIns="67520" bIns="256032">
            <a:spAutoFit/>
          </a:bodyPr>
          <a:lstStyle/>
          <a:p>
            <a:pPr marL="10058400" defTabSz="3008630" eaLnBrk="1" hangingPunct="1">
              <a:spcBef>
                <a:spcPct val="50000"/>
              </a:spcBef>
              <a:defRPr/>
            </a:pPr>
            <a:r>
              <a:rPr lang="en-US" sz="5211" b="1" dirty="0" smtClean="0">
                <a:solidFill>
                  <a:schemeClr val="bg2">
                    <a:lumMod val="75000"/>
                  </a:schemeClr>
                </a:solidFill>
                <a:latin typeface="Arial" charset="0"/>
              </a:rPr>
              <a:t>Title of your Poster Presentation</a:t>
            </a:r>
          </a:p>
          <a:p>
            <a:pPr marL="10058400" defTabSz="3008630" eaLnBrk="1" hangingPunct="1">
              <a:spcBef>
                <a:spcPct val="50000"/>
              </a:spcBef>
              <a:defRPr/>
            </a:pPr>
            <a:r>
              <a:rPr lang="en-US" sz="3520" dirty="0" smtClean="0">
                <a:solidFill>
                  <a:srgbClr val="F9FDC7"/>
                </a:solidFill>
                <a:latin typeface="Arial" charset="0"/>
              </a:rPr>
              <a:t>Student Presenter’s Name(s), Major(s) or Course Name </a:t>
            </a:r>
          </a:p>
          <a:p>
            <a:pPr marL="10058400" defTabSz="3008630" eaLnBrk="1" hangingPunct="1">
              <a:defRPr/>
            </a:pPr>
            <a:r>
              <a:rPr lang="en-US" sz="3520" dirty="0" smtClean="0">
                <a:solidFill>
                  <a:srgbClr val="F9FDC7"/>
                </a:solidFill>
                <a:latin typeface="Arial" charset="0"/>
              </a:rPr>
              <a:t>Mentor’s Name and Title, Department</a:t>
            </a:r>
            <a:endParaRPr lang="en-US" sz="3520" dirty="0">
              <a:solidFill>
                <a:srgbClr val="F9FDC7"/>
              </a:solidFill>
              <a:latin typeface="Arial" charset="0"/>
            </a:endParaRPr>
          </a:p>
        </p:txBody>
      </p:sp>
      <p:sp>
        <p:nvSpPr>
          <p:cNvPr id="2051" name="Text Box 355"/>
          <p:cNvSpPr txBox="1">
            <a:spLocks noChangeArrowheads="1"/>
          </p:cNvSpPr>
          <p:nvPr/>
        </p:nvSpPr>
        <p:spPr bwMode="auto">
          <a:xfrm>
            <a:off x="1083311" y="9103344"/>
            <a:ext cx="8473440" cy="437511"/>
          </a:xfrm>
          <a:prstGeom prst="rect">
            <a:avLst/>
          </a:prstGeom>
          <a:noFill/>
          <a:ln w="9525">
            <a:noFill/>
            <a:miter lim="800000"/>
            <a:headEnd/>
            <a:tailEnd/>
          </a:ln>
        </p:spPr>
        <p:txBody>
          <a:bodyPr lIns="67520" tIns="33760" rIns="67520" bIns="33760">
            <a:spAutoFit/>
          </a:bodyPr>
          <a:lstStyle/>
          <a:p>
            <a:pPr defTabSz="3008630" eaLnBrk="1" hangingPunct="1">
              <a:defRPr/>
            </a:pPr>
            <a:r>
              <a:rPr lang="en-US" sz="2400" dirty="0">
                <a:solidFill>
                  <a:schemeClr val="accent4">
                    <a:lumMod val="10000"/>
                  </a:schemeClr>
                </a:solidFill>
                <a:latin typeface="Arial" charset="0"/>
              </a:rPr>
              <a:t>Insert Text Here…</a:t>
            </a:r>
          </a:p>
        </p:txBody>
      </p:sp>
      <p:sp>
        <p:nvSpPr>
          <p:cNvPr id="2052" name="Text Box 356"/>
          <p:cNvSpPr txBox="1">
            <a:spLocks noChangeArrowheads="1"/>
          </p:cNvSpPr>
          <p:nvPr/>
        </p:nvSpPr>
        <p:spPr bwMode="auto">
          <a:xfrm>
            <a:off x="4571999" y="14786235"/>
            <a:ext cx="5237479" cy="3761498"/>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endParaRPr lang="en-US" sz="2400" dirty="0">
              <a:solidFill>
                <a:schemeClr val="accent4">
                  <a:lumMod val="10000"/>
                </a:schemeClr>
              </a:solidFill>
              <a:latin typeface="Arial" charset="0"/>
            </a:endParaRPr>
          </a:p>
          <a:p>
            <a:pPr defTabSz="3008630" eaLnBrk="1" hangingPunct="1">
              <a:defRPr/>
            </a:pPr>
            <a:r>
              <a:rPr lang="en-US" sz="2400" dirty="0">
                <a:solidFill>
                  <a:schemeClr val="accent4">
                    <a:lumMod val="10000"/>
                  </a:schemeClr>
                </a:solidFill>
                <a:latin typeface="Arial" charset="0"/>
              </a:rPr>
              <a:t>This section provides a brief explanation of the methodology used in your study. Do not give too many details, but enough so that the people reading your poster understand the techniques you used to collect and analyze data, gather information, or create a work  of art.</a:t>
            </a:r>
          </a:p>
        </p:txBody>
      </p:sp>
      <p:sp>
        <p:nvSpPr>
          <p:cNvPr id="2053" name="Text Box 357"/>
          <p:cNvSpPr txBox="1">
            <a:spLocks noChangeArrowheads="1"/>
          </p:cNvSpPr>
          <p:nvPr/>
        </p:nvSpPr>
        <p:spPr bwMode="auto">
          <a:xfrm>
            <a:off x="1083310" y="4856575"/>
            <a:ext cx="8726169" cy="2653503"/>
          </a:xfrm>
          <a:prstGeom prst="rect">
            <a:avLst/>
          </a:prstGeom>
          <a:noFill/>
          <a:ln w="9525">
            <a:noFill/>
            <a:miter lim="800000"/>
            <a:headEnd/>
            <a:tailEnd/>
          </a:ln>
        </p:spPr>
        <p:txBody>
          <a:bodyPr wrap="square" lIns="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endParaRPr lang="en-US" sz="2400" dirty="0">
              <a:solidFill>
                <a:schemeClr val="accent4">
                  <a:lumMod val="10000"/>
                </a:schemeClr>
              </a:solidFill>
              <a:latin typeface="Arial" charset="0"/>
            </a:endParaRPr>
          </a:p>
          <a:p>
            <a:pPr defTabSz="3008630" eaLnBrk="1" hangingPunct="1">
              <a:defRPr/>
            </a:pPr>
            <a:r>
              <a:rPr lang="en-US" sz="2400" dirty="0">
                <a:solidFill>
                  <a:schemeClr val="accent4">
                    <a:lumMod val="10000"/>
                  </a:schemeClr>
                </a:solidFill>
                <a:latin typeface="Arial" charset="0"/>
              </a:rPr>
              <a:t>This section and the section below provide an overview of your project so that the people reading your poster know what you did, your central ‘research/scholarly’ question, relevant background to your study, and the significance of your project to advancing understanding.</a:t>
            </a:r>
          </a:p>
        </p:txBody>
      </p:sp>
      <p:sp>
        <p:nvSpPr>
          <p:cNvPr id="7174" name="Text Box 361"/>
          <p:cNvSpPr txBox="1">
            <a:spLocks noChangeArrowheads="1"/>
          </p:cNvSpPr>
          <p:nvPr/>
        </p:nvSpPr>
        <p:spPr bwMode="auto">
          <a:xfrm>
            <a:off x="11532871" y="5031740"/>
            <a:ext cx="1496060" cy="560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50000"/>
              </a:spcBef>
              <a:buClrTx/>
              <a:buSzTx/>
              <a:buFontTx/>
              <a:buNone/>
            </a:pPr>
            <a:endParaRPr lang="en-US" altLang="en-US" sz="3200">
              <a:latin typeface="Arial" panose="020B0604020202020204" pitchFamily="34" charset="0"/>
            </a:endParaRPr>
          </a:p>
        </p:txBody>
      </p:sp>
      <p:sp>
        <p:nvSpPr>
          <p:cNvPr id="2061" name="Text Box 368"/>
          <p:cNvSpPr txBox="1">
            <a:spLocks noChangeArrowheads="1"/>
          </p:cNvSpPr>
          <p:nvPr/>
        </p:nvSpPr>
        <p:spPr bwMode="auto">
          <a:xfrm>
            <a:off x="22585680" y="4803141"/>
            <a:ext cx="5952270" cy="6346821"/>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solidFill>
                  <a:schemeClr val="accent4">
                    <a:lumMod val="10000"/>
                  </a:schemeClr>
                </a:solidFill>
                <a:latin typeface="Arial" charset="0"/>
              </a:rPr>
              <a:t>(replace this text with your own) </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Be brief and include only the most important findings from your study and your interpretation of your data. </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RECOMMENDATION 2: Use a combination of text and graphics.</a:t>
            </a:r>
          </a:p>
        </p:txBody>
      </p:sp>
      <p:sp>
        <p:nvSpPr>
          <p:cNvPr id="2063" name="Text Box 370"/>
          <p:cNvSpPr txBox="1">
            <a:spLocks noChangeArrowheads="1"/>
          </p:cNvSpPr>
          <p:nvPr/>
        </p:nvSpPr>
        <p:spPr bwMode="auto">
          <a:xfrm>
            <a:off x="22585680" y="12911173"/>
            <a:ext cx="9265920" cy="3022834"/>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solidFill>
                  <a:schemeClr val="accent4">
                    <a:lumMod val="10000"/>
                  </a:schemeClr>
                </a:solidFill>
                <a:latin typeface="Arial" charset="0"/>
              </a:rPr>
              <a:t>(replace this text with your own) </a:t>
            </a:r>
          </a:p>
          <a:p>
            <a:pPr eaLnBrk="1" hangingPunct="1">
              <a:defRPr/>
            </a:pPr>
            <a:endParaRPr lang="en-US" sz="2400" dirty="0">
              <a:solidFill>
                <a:schemeClr val="accent4">
                  <a:lumMod val="10000"/>
                </a:schemeClr>
              </a:solidFill>
              <a:latin typeface="Arial" charset="0"/>
            </a:endParaRPr>
          </a:p>
          <a:p>
            <a:pPr eaLnBrk="1" hangingPunct="1">
              <a:defRPr/>
            </a:pPr>
            <a:r>
              <a:rPr lang="en-US" sz="2400" dirty="0">
                <a:solidFill>
                  <a:schemeClr val="accent4">
                    <a:lumMod val="10000"/>
                  </a:schemeClr>
                </a:solidFill>
                <a:latin typeface="Arial" charset="0"/>
              </a:rPr>
              <a:t>Briefly identify significant findings. For projects that are ongoing, include any early (preliminary) findings or any promising aspects of your work. For completed projects, consider identifying ‘next’ steps or future directions that the research/scholarly/creative work might take.</a:t>
            </a:r>
          </a:p>
          <a:p>
            <a:pPr eaLnBrk="1" hangingPunct="1">
              <a:defRPr/>
            </a:pPr>
            <a:endParaRPr lang="en-US" sz="2400" dirty="0">
              <a:solidFill>
                <a:schemeClr val="accent4">
                  <a:lumMod val="10000"/>
                </a:schemeClr>
              </a:solidFill>
              <a:latin typeface="Arial" charset="0"/>
            </a:endParaRPr>
          </a:p>
        </p:txBody>
      </p:sp>
      <p:sp>
        <p:nvSpPr>
          <p:cNvPr id="2066" name="Text Box 356"/>
          <p:cNvSpPr txBox="1">
            <a:spLocks noChangeArrowheads="1"/>
          </p:cNvSpPr>
          <p:nvPr/>
        </p:nvSpPr>
        <p:spPr bwMode="auto">
          <a:xfrm>
            <a:off x="11148060" y="4267200"/>
            <a:ext cx="10147300"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endParaRPr lang="en-US" sz="2400" dirty="0">
              <a:solidFill>
                <a:schemeClr val="accent4">
                  <a:lumMod val="10000"/>
                </a:schemeClr>
              </a:solidFill>
              <a:latin typeface="Arial" charset="0"/>
            </a:endParaRPr>
          </a:p>
          <a:p>
            <a:pPr defTabSz="3008630" eaLnBrk="1" hangingPunct="1">
              <a:defRPr/>
            </a:pPr>
            <a:r>
              <a:rPr lang="en-US" sz="2400" dirty="0">
                <a:solidFill>
                  <a:schemeClr val="accent4">
                    <a:lumMod val="10000"/>
                  </a:schemeClr>
                </a:solidFill>
                <a:latin typeface="Arial" charset="0"/>
              </a:rPr>
              <a:t>In this section consider using graphs, histograms, and other visuals to display your data or stages in the development of artwork, etc. </a:t>
            </a:r>
          </a:p>
        </p:txBody>
      </p:sp>
      <p:sp>
        <p:nvSpPr>
          <p:cNvPr id="7183" name="Text Box 355"/>
          <p:cNvSpPr txBox="1">
            <a:spLocks noChangeArrowheads="1"/>
          </p:cNvSpPr>
          <p:nvPr/>
        </p:nvSpPr>
        <p:spPr bwMode="auto">
          <a:xfrm>
            <a:off x="13968412" y="14422590"/>
            <a:ext cx="4989513" cy="375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0"/>
              </a:spcBef>
              <a:buClrTx/>
              <a:buSzTx/>
              <a:buFontTx/>
              <a:buNone/>
            </a:pPr>
            <a:r>
              <a:rPr lang="en-US" altLang="en-US" sz="2000" dirty="0">
                <a:latin typeface="Arial" panose="020B0604020202020204" pitchFamily="34" charset="0"/>
              </a:rPr>
              <a:t>Insert Tables or Images of artwork, etc.</a:t>
            </a:r>
          </a:p>
        </p:txBody>
      </p:sp>
      <p:sp>
        <p:nvSpPr>
          <p:cNvPr id="2072" name="Text Box 364"/>
          <p:cNvSpPr txBox="1">
            <a:spLocks noChangeArrowheads="1"/>
          </p:cNvSpPr>
          <p:nvPr/>
        </p:nvSpPr>
        <p:spPr bwMode="auto">
          <a:xfrm>
            <a:off x="22707600" y="19187160"/>
            <a:ext cx="9296400"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solidFill>
                  <a:schemeClr val="accent4">
                    <a:lumMod val="10000"/>
                  </a:schemeClr>
                </a:solidFill>
                <a:latin typeface="Arial" charset="0"/>
              </a:rPr>
              <a:t>(replace this text with your own) </a:t>
            </a:r>
          </a:p>
          <a:p>
            <a:pPr defTabSz="3008630" eaLnBrk="1" hangingPunct="1">
              <a:defRPr/>
            </a:pPr>
            <a:r>
              <a:rPr lang="en-US" sz="2400" dirty="0">
                <a:solidFill>
                  <a:schemeClr val="accent4">
                    <a:lumMod val="10000"/>
                  </a:schemeClr>
                </a:solidFill>
                <a:latin typeface="Arial" charset="0"/>
              </a:rPr>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22707600" y="18543270"/>
            <a:ext cx="9144000" cy="683733"/>
          </a:xfrm>
          <a:prstGeom prst="rect">
            <a:avLst/>
          </a:prstGeom>
          <a:noFill/>
          <a:ln w="9525">
            <a:noFill/>
            <a:miter lim="800000"/>
            <a:headEnd/>
            <a:tailEnd/>
          </a:ln>
          <a:effectLst/>
        </p:spPr>
        <p:txBody>
          <a:bodyPr wrap="square" lIns="67520" tIns="33760" rIns="67520" bIns="33760">
            <a:spAutoFit/>
          </a:bodyPr>
          <a:lstStyle/>
          <a:p>
            <a:pPr defTabSz="3008630" eaLnBrk="1" hangingPunct="1">
              <a:spcBef>
                <a:spcPct val="50000"/>
              </a:spcBef>
              <a:defRPr/>
            </a:pPr>
            <a:r>
              <a:rPr lang="en-US" altLang="en-US" sz="4000" dirty="0" smtClean="0">
                <a:solidFill>
                  <a:schemeClr val="accent1"/>
                </a:solidFill>
                <a:latin typeface="Arial Black" panose="020B0A04020102020204" pitchFamily="34" charset="0"/>
              </a:rPr>
              <a:t>Acknowledgements</a:t>
            </a:r>
            <a:endParaRPr lang="en-US" sz="3600" b="1" dirty="0">
              <a:solidFill>
                <a:schemeClr val="accent1">
                  <a:lumMod val="50000"/>
                </a:schemeClr>
              </a:solidFill>
              <a:latin typeface="Arial" charset="0"/>
            </a:endParaRPr>
          </a:p>
        </p:txBody>
      </p:sp>
      <p:sp>
        <p:nvSpPr>
          <p:cNvPr id="2074" name="TextBox 25"/>
          <p:cNvSpPr txBox="1">
            <a:spLocks noChangeArrowheads="1"/>
          </p:cNvSpPr>
          <p:nvPr/>
        </p:nvSpPr>
        <p:spPr bwMode="auto">
          <a:xfrm>
            <a:off x="11265537" y="16630701"/>
            <a:ext cx="9629772" cy="3785652"/>
          </a:xfrm>
          <a:prstGeom prst="rect">
            <a:avLst/>
          </a:prstGeom>
          <a:noFill/>
          <a:ln w="9525">
            <a:noFill/>
            <a:miter lim="800000"/>
            <a:headEnd/>
            <a:tailEnd/>
          </a:ln>
        </p:spPr>
        <p:txBody>
          <a:bodyPr wrap="square">
            <a:spAutoFit/>
          </a:bodyPr>
          <a:lstStyle/>
          <a:p>
            <a:pPr eaLnBrk="1" hangingPunct="1">
              <a:defRPr/>
            </a:pPr>
            <a:r>
              <a:rPr lang="en-US" sz="2000" b="1" dirty="0">
                <a:solidFill>
                  <a:schemeClr val="accent4">
                    <a:lumMod val="10000"/>
                  </a:schemeClr>
                </a:solidFill>
                <a:latin typeface="Arial" charset="0"/>
              </a:rPr>
              <a:t>GRAPHICS:</a:t>
            </a:r>
          </a:p>
          <a:p>
            <a:pPr eaLnBrk="1" hangingPunct="1">
              <a:defRPr/>
            </a:pPr>
            <a:r>
              <a:rPr lang="en-US" sz="2000" dirty="0">
                <a:solidFill>
                  <a:schemeClr val="accent4">
                    <a:lumMod val="10000"/>
                  </a:schemeClr>
                </a:solidFill>
                <a:latin typeface="Arial" charset="0"/>
              </a:rPr>
              <a:t>Clearly label graph axes, be simple, and use colors that are easy to see against the background. Photos are  a good way to draw attention to your poster. Be sure each photo has a caption that explains what the photo is showing and only use photos that illustrate your text. Photos should be high resolution (about 1200 x 1800 pixels or larger). Avoid web images unless they are of high resolution and okay for educational purposes. Images obtained from the web should include the source (credit).  Avoid use of clip art unless there is no other image available. </a:t>
            </a:r>
          </a:p>
          <a:p>
            <a:pPr eaLnBrk="1" hangingPunct="1">
              <a:defRPr/>
            </a:pPr>
            <a:r>
              <a:rPr lang="en-US" sz="2000" b="1" dirty="0">
                <a:solidFill>
                  <a:schemeClr val="accent4">
                    <a:lumMod val="10000"/>
                  </a:schemeClr>
                </a:solidFill>
                <a:latin typeface="Arial" charset="0"/>
              </a:rPr>
              <a:t>TIP: Putting Boxes around your text sections</a:t>
            </a:r>
          </a:p>
          <a:p>
            <a:pPr eaLnBrk="1" hangingPunct="1">
              <a:defRPr/>
            </a:pPr>
            <a:r>
              <a:rPr lang="en-US" sz="2000" dirty="0">
                <a:solidFill>
                  <a:schemeClr val="accent4">
                    <a:lumMod val="10000"/>
                  </a:schemeClr>
                </a:solidFill>
                <a:latin typeface="Arial" charset="0"/>
              </a:rPr>
              <a:t>Add space between the edge of your box and the text inside. Right click  or Ctrl – click on text box, go to ‘Format Shape’, then select ‘Text Box’ and make sure your ‘Internal Margins’ are between .2” and .4” for all sides.</a:t>
            </a:r>
          </a:p>
        </p:txBody>
      </p:sp>
      <p:sp>
        <p:nvSpPr>
          <p:cNvPr id="7190" name="Text Box 359"/>
          <p:cNvSpPr txBox="1">
            <a:spLocks noChangeArrowheads="1"/>
          </p:cNvSpPr>
          <p:nvPr/>
        </p:nvSpPr>
        <p:spPr bwMode="auto">
          <a:xfrm>
            <a:off x="1083311" y="13510254"/>
            <a:ext cx="8726168"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3 </a:t>
            </a:r>
            <a:r>
              <a:rPr lang="en-US" altLang="en-US" sz="2560" dirty="0">
                <a:cs typeface="Arial" panose="020B0604020202020204" pitchFamily="34" charset="0"/>
              </a:rPr>
              <a:t>(suggestions: </a:t>
            </a:r>
            <a:r>
              <a:rPr lang="en-US" altLang="en-US" sz="2560" dirty="0" smtClean="0">
                <a:cs typeface="Arial" panose="020B0604020202020204" pitchFamily="34" charset="0"/>
              </a:rPr>
              <a:t>Approach or Project Objective)</a:t>
            </a:r>
            <a:endParaRPr lang="en-US" altLang="en-US" sz="3520" dirty="0">
              <a:solidFill>
                <a:schemeClr val="accent1"/>
              </a:solidFill>
              <a:latin typeface="Arial Black" panose="020B0A04020102020204" pitchFamily="34" charset="0"/>
            </a:endParaRPr>
          </a:p>
        </p:txBody>
      </p:sp>
      <p:sp>
        <p:nvSpPr>
          <p:cNvPr id="7191" name="Text Box 360"/>
          <p:cNvSpPr txBox="1">
            <a:spLocks noChangeArrowheads="1"/>
          </p:cNvSpPr>
          <p:nvPr/>
        </p:nvSpPr>
        <p:spPr bwMode="auto">
          <a:xfrm>
            <a:off x="1083311" y="7967693"/>
            <a:ext cx="8726169"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2 </a:t>
            </a:r>
            <a:r>
              <a:rPr lang="en-US" altLang="en-US" sz="2560" dirty="0">
                <a:cs typeface="Arial" panose="020B0604020202020204" pitchFamily="34" charset="0"/>
              </a:rPr>
              <a:t>(suggestions: </a:t>
            </a:r>
            <a:r>
              <a:rPr lang="en-US" altLang="en-US" sz="2560" dirty="0" smtClean="0">
                <a:cs typeface="Arial" panose="020B0604020202020204" pitchFamily="34" charset="0"/>
              </a:rPr>
              <a:t>Experience, </a:t>
            </a:r>
            <a:r>
              <a:rPr lang="en-US" altLang="en-US" sz="2560" dirty="0">
                <a:cs typeface="Arial" panose="020B0604020202020204" pitchFamily="34" charset="0"/>
              </a:rPr>
              <a:t>Introduction, or Inspiration)</a:t>
            </a:r>
          </a:p>
        </p:txBody>
      </p:sp>
      <p:sp>
        <p:nvSpPr>
          <p:cNvPr id="7192" name="Text Box 362"/>
          <p:cNvSpPr txBox="1">
            <a:spLocks noChangeArrowheads="1"/>
          </p:cNvSpPr>
          <p:nvPr/>
        </p:nvSpPr>
        <p:spPr bwMode="auto">
          <a:xfrm>
            <a:off x="1083311" y="3760471"/>
            <a:ext cx="8726168"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1 </a:t>
            </a:r>
            <a:r>
              <a:rPr lang="en-US" altLang="en-US" sz="2560" dirty="0">
                <a:cs typeface="Arial" panose="020B0604020202020204" pitchFamily="34" charset="0"/>
              </a:rPr>
              <a:t>(suggestion: </a:t>
            </a:r>
            <a:r>
              <a:rPr lang="en-US" altLang="en-US" sz="2560" dirty="0" smtClean="0">
                <a:cs typeface="Arial" panose="020B0604020202020204" pitchFamily="34" charset="0"/>
              </a:rPr>
              <a:t>Background or Project Description)</a:t>
            </a:r>
            <a:endParaRPr lang="en-US" altLang="en-US" sz="2560" dirty="0">
              <a:cs typeface="Arial" panose="020B0604020202020204" pitchFamily="34" charset="0"/>
            </a:endParaRPr>
          </a:p>
        </p:txBody>
      </p:sp>
      <p:sp>
        <p:nvSpPr>
          <p:cNvPr id="7193" name="Text Box 367"/>
          <p:cNvSpPr txBox="1">
            <a:spLocks noChangeArrowheads="1"/>
          </p:cNvSpPr>
          <p:nvPr/>
        </p:nvSpPr>
        <p:spPr bwMode="auto">
          <a:xfrm>
            <a:off x="22585680" y="3695700"/>
            <a:ext cx="926592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5 </a:t>
            </a:r>
            <a:r>
              <a:rPr lang="en-US" altLang="en-US" sz="2560" dirty="0">
                <a:cs typeface="Arial" panose="020B0604020202020204" pitchFamily="34" charset="0"/>
              </a:rPr>
              <a:t>(suggestions: </a:t>
            </a:r>
            <a:r>
              <a:rPr lang="en-US" altLang="en-US" sz="2560" dirty="0" smtClean="0">
                <a:cs typeface="Arial" panose="020B0604020202020204" pitchFamily="34" charset="0"/>
              </a:rPr>
              <a:t>Outcomes)</a:t>
            </a:r>
            <a:endParaRPr lang="en-US" altLang="en-US" sz="2560" dirty="0">
              <a:cs typeface="Arial" panose="020B0604020202020204" pitchFamily="34" charset="0"/>
            </a:endParaRPr>
          </a:p>
        </p:txBody>
      </p:sp>
      <p:sp>
        <p:nvSpPr>
          <p:cNvPr id="7194" name="Text Box 369"/>
          <p:cNvSpPr txBox="1">
            <a:spLocks noChangeArrowheads="1"/>
          </p:cNvSpPr>
          <p:nvPr/>
        </p:nvSpPr>
        <p:spPr bwMode="auto">
          <a:xfrm>
            <a:off x="22585680" y="11614502"/>
            <a:ext cx="9265920" cy="166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6 </a:t>
            </a:r>
            <a:r>
              <a:rPr lang="en-US" altLang="en-US" sz="2560" dirty="0">
                <a:cs typeface="Arial" panose="020B0604020202020204" pitchFamily="34" charset="0"/>
              </a:rPr>
              <a:t>(suggestions: Conclusions or Recommendations)</a:t>
            </a:r>
          </a:p>
          <a:p>
            <a:pPr eaLnBrk="1" hangingPunct="1">
              <a:spcBef>
                <a:spcPct val="50000"/>
              </a:spcBef>
            </a:pPr>
            <a:endParaRPr lang="en-US" altLang="en-US" sz="2560" dirty="0">
              <a:solidFill>
                <a:schemeClr val="accent1"/>
              </a:solidFill>
              <a:latin typeface="Arial Black" panose="020B0A04020102020204" pitchFamily="34" charset="0"/>
            </a:endParaRPr>
          </a:p>
        </p:txBody>
      </p:sp>
      <p:sp>
        <p:nvSpPr>
          <p:cNvPr id="7195" name="Text Box 359"/>
          <p:cNvSpPr txBox="1">
            <a:spLocks noChangeArrowheads="1"/>
          </p:cNvSpPr>
          <p:nvPr/>
        </p:nvSpPr>
        <p:spPr bwMode="auto">
          <a:xfrm>
            <a:off x="11148060" y="3644900"/>
            <a:ext cx="1014730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4 </a:t>
            </a:r>
            <a:r>
              <a:rPr lang="en-US" altLang="en-US" sz="2560" dirty="0">
                <a:cs typeface="Arial" panose="020B0604020202020204" pitchFamily="34" charset="0"/>
              </a:rPr>
              <a:t>(suggestions: </a:t>
            </a:r>
            <a:r>
              <a:rPr lang="en-US" altLang="en-US" sz="2560" dirty="0" smtClean="0">
                <a:cs typeface="Arial" panose="020B0604020202020204" pitchFamily="34" charset="0"/>
              </a:rPr>
              <a:t>Difficulties or Obstacles)</a:t>
            </a:r>
            <a:endParaRPr lang="en-US" altLang="en-US" sz="2560" dirty="0">
              <a:cs typeface="Arial" panose="020B0604020202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1038222"/>
            <a:ext cx="7924800" cy="1623486"/>
          </a:xfrm>
          <a:prstGeom prst="rect">
            <a:avLst/>
          </a:prstGeom>
        </p:spPr>
      </p:pic>
      <p:cxnSp>
        <p:nvCxnSpPr>
          <p:cNvPr id="7" name="Straight Connector 6"/>
          <p:cNvCxnSpPr/>
          <p:nvPr/>
        </p:nvCxnSpPr>
        <p:spPr>
          <a:xfrm>
            <a:off x="9809480" y="819785"/>
            <a:ext cx="0" cy="215307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1158220" y="7507287"/>
            <a:ext cx="4547237" cy="3119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6330929" y="7481887"/>
            <a:ext cx="4564380" cy="3127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1158220" y="11023283"/>
            <a:ext cx="4547237" cy="3119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330929" y="10997883"/>
            <a:ext cx="4564380" cy="3127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5400000">
            <a:off x="369680" y="15499864"/>
            <a:ext cx="4547237" cy="3119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5400000">
            <a:off x="28077048" y="5441020"/>
            <a:ext cx="4547237" cy="3119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355"/>
          <p:cNvSpPr txBox="1">
            <a:spLocks noChangeArrowheads="1"/>
          </p:cNvSpPr>
          <p:nvPr/>
        </p:nvSpPr>
        <p:spPr bwMode="auto">
          <a:xfrm>
            <a:off x="25091501" y="1525063"/>
            <a:ext cx="4254278" cy="806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2400" dirty="0" smtClean="0">
                <a:solidFill>
                  <a:schemeClr val="bg1"/>
                </a:solidFill>
                <a:latin typeface="Arial" panose="020B0604020202020204" pitchFamily="34" charset="0"/>
              </a:rPr>
              <a:t>Feel free to change this red title bar to another color</a:t>
            </a:r>
            <a:endParaRPr lang="en-US" altLang="en-US" sz="2400"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D170D5BCF7247941969532C298561" ma:contentTypeVersion="15" ma:contentTypeDescription="Create a new document." ma:contentTypeScope="" ma:versionID="367acd99beb96f210f372df68f40d2b5">
  <xsd:schema xmlns:xsd="http://www.w3.org/2001/XMLSchema" xmlns:xs="http://www.w3.org/2001/XMLSchema" xmlns:p="http://schemas.microsoft.com/office/2006/metadata/properties" xmlns:ns2="a3b0b6f5-45b6-417c-b616-a2fdc39bfd94" xmlns:ns3="2e76e06e-6dc9-41d1-8a9f-c03742f3a7a3" targetNamespace="http://schemas.microsoft.com/office/2006/metadata/properties" ma:root="true" ma:fieldsID="616db39ffe08815341a0d9f6fc4c31da" ns2:_="" ns3:_="">
    <xsd:import namespace="a3b0b6f5-45b6-417c-b616-a2fdc39bfd94"/>
    <xsd:import namespace="2e76e06e-6dc9-41d1-8a9f-c03742f3a7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0b6f5-45b6-417c-b616-a2fdc39bfd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76e06e-6dc9-41d1-8a9f-c03742f3a7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c8407ad-7fbe-4d71-8002-5891a13565bf}" ma:internalName="TaxCatchAll" ma:showField="CatchAllData" ma:web="2e76e06e-6dc9-41d1-8a9f-c03742f3a7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76e06e-6dc9-41d1-8a9f-c03742f3a7a3" xsi:nil="true"/>
    <lcf76f155ced4ddcb4097134ff3c332f xmlns="a3b0b6f5-45b6-417c-b616-a2fdc39bfd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4643AD0-A08B-470F-B724-302C52082503}"/>
</file>

<file path=customXml/itemProps2.xml><?xml version="1.0" encoding="utf-8"?>
<ds:datastoreItem xmlns:ds="http://schemas.openxmlformats.org/officeDocument/2006/customXml" ds:itemID="{9A206FF4-5263-409A-B5B5-A26AFBA9714A}"/>
</file>

<file path=customXml/itemProps3.xml><?xml version="1.0" encoding="utf-8"?>
<ds:datastoreItem xmlns:ds="http://schemas.openxmlformats.org/officeDocument/2006/customXml" ds:itemID="{53740848-AD6C-4C94-92F8-17977133EDF2}"/>
</file>

<file path=docProps/app.xml><?xml version="1.0" encoding="utf-8"?>
<Properties xmlns="http://schemas.openxmlformats.org/officeDocument/2006/extended-properties" xmlns:vt="http://schemas.openxmlformats.org/officeDocument/2006/docPropsVTypes">
  <Template>Aspect</Template>
  <TotalTime>1081</TotalTime>
  <Words>607</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Verdana</vt:lpstr>
      <vt:lpstr>Wingdings 2</vt:lpstr>
      <vt:lpstr>Aspect</vt:lpstr>
      <vt:lpstr>PowerPoint Presentation</vt:lpstr>
    </vt:vector>
  </TitlesOfParts>
  <Company>Buffalo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 L. Foster</dc:creator>
  <cp:lastModifiedBy>Waite, Kaylene</cp:lastModifiedBy>
  <cp:revision>94</cp:revision>
  <dcterms:created xsi:type="dcterms:W3CDTF">2005-03-16T15:57:41Z</dcterms:created>
  <dcterms:modified xsi:type="dcterms:W3CDTF">2017-03-21T19:04:45Z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0x0101005F4D170D5BCF7247941969532C298561</vt:lpwstr>
  </property>
</Properties>
</file>